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Anton Italics" charset="1" panose="00000500000000000000"/>
      <p:regular r:id="rId12"/>
    </p:embeddedFont>
    <p:embeddedFont>
      <p:font typeface="Playfair Display" charset="1" panose="000000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jpe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jpeg" Type="http://schemas.openxmlformats.org/officeDocument/2006/relationships/image"/><Relationship Id="rId6" Target="../media/image9.jpe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6793741" y="3623929"/>
            <a:ext cx="11494259" cy="2591938"/>
            <a:chOff x="0" y="0"/>
            <a:chExt cx="3027295" cy="6826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27294" cy="682650"/>
            </a:xfrm>
            <a:custGeom>
              <a:avLst/>
              <a:gdLst/>
              <a:ahLst/>
              <a:cxnLst/>
              <a:rect r="r" b="b" t="t" l="l"/>
              <a:pathLst>
                <a:path h="682650" w="3027294">
                  <a:moveTo>
                    <a:pt x="0" y="0"/>
                  </a:moveTo>
                  <a:lnTo>
                    <a:pt x="3027294" y="0"/>
                  </a:lnTo>
                  <a:lnTo>
                    <a:pt x="3027294" y="682650"/>
                  </a:lnTo>
                  <a:lnTo>
                    <a:pt x="0" y="682650"/>
                  </a:lnTo>
                  <a:close/>
                </a:path>
              </a:pathLst>
            </a:custGeom>
            <a:gradFill rotWithShape="true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3027295" cy="711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1042193"/>
            <a:ext cx="392115" cy="392115"/>
          </a:xfrm>
          <a:custGeom>
            <a:avLst/>
            <a:gdLst/>
            <a:ahLst/>
            <a:cxnLst/>
            <a:rect r="r" b="b" t="t" l="l"/>
            <a:pathLst>
              <a:path h="392115" w="392115">
                <a:moveTo>
                  <a:pt x="0" y="0"/>
                </a:moveTo>
                <a:lnTo>
                  <a:pt x="392115" y="0"/>
                </a:lnTo>
                <a:lnTo>
                  <a:pt x="392115" y="392114"/>
                </a:lnTo>
                <a:lnTo>
                  <a:pt x="0" y="39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510065" y="3862054"/>
            <a:ext cx="14025570" cy="3679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99"/>
              </a:lnSpc>
            </a:pPr>
            <a:r>
              <a:rPr lang="en-US" sz="9999" i="true" spc="-399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PROJECT UAS PEMPROGRAMAN BERBASIS PLATFORM</a:t>
            </a:r>
          </a:p>
          <a:p>
            <a:pPr algn="l">
              <a:lnSpc>
                <a:spcPts val="949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510065" y="6450729"/>
            <a:ext cx="10332480" cy="2510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2"/>
              </a:lnSpc>
            </a:pPr>
            <a:r>
              <a:rPr lang="en-US" sz="4135" i="true" spc="-82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MUHAMAD ILHAM FAUZY – 20240040035</a:t>
            </a:r>
          </a:p>
          <a:p>
            <a:pPr algn="l">
              <a:lnSpc>
                <a:spcPts val="4962"/>
              </a:lnSpc>
            </a:pPr>
            <a:r>
              <a:rPr lang="en-US" sz="4135" i="true" spc="-82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MOHAMAD IBNU NIZAR HUSAINI – 20240040034</a:t>
            </a:r>
          </a:p>
          <a:p>
            <a:pPr algn="l">
              <a:lnSpc>
                <a:spcPts val="4962"/>
              </a:lnSpc>
            </a:pPr>
            <a:r>
              <a:rPr lang="en-US" sz="4135" i="true" spc="-82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EXZHA FAUZAN SOPIAN - 2024004168</a:t>
            </a:r>
          </a:p>
          <a:p>
            <a:pPr algn="l">
              <a:lnSpc>
                <a:spcPts val="4962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6466331" y="5143500"/>
            <a:ext cx="1821669" cy="4114800"/>
            <a:chOff x="0" y="0"/>
            <a:chExt cx="479781" cy="10837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9781" cy="1083733"/>
            </a:xfrm>
            <a:custGeom>
              <a:avLst/>
              <a:gdLst/>
              <a:ahLst/>
              <a:cxnLst/>
              <a:rect r="r" b="b" t="t" l="l"/>
              <a:pathLst>
                <a:path h="1083733" w="479781">
                  <a:moveTo>
                    <a:pt x="0" y="0"/>
                  </a:moveTo>
                  <a:lnTo>
                    <a:pt x="479781" y="0"/>
                  </a:lnTo>
                  <a:lnTo>
                    <a:pt x="479781" y="1083733"/>
                  </a:lnTo>
                  <a:lnTo>
                    <a:pt x="0" y="1083733"/>
                  </a:lnTo>
                  <a:close/>
                </a:path>
              </a:pathLst>
            </a:custGeom>
            <a:gradFill rotWithShape="true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79781" cy="1112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172982" y="1105064"/>
            <a:ext cx="10173007" cy="3267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97"/>
              </a:lnSpc>
            </a:pPr>
            <a:r>
              <a:rPr lang="en-US" sz="13155" i="true" spc="-526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LATAR BELAKANG DAN OVERVIEW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977041" y="3369295"/>
            <a:ext cx="726809" cy="726809"/>
          </a:xfrm>
          <a:custGeom>
            <a:avLst/>
            <a:gdLst/>
            <a:ahLst/>
            <a:cxnLst/>
            <a:rect r="r" b="b" t="t" l="l"/>
            <a:pathLst>
              <a:path h="726809" w="726809">
                <a:moveTo>
                  <a:pt x="0" y="0"/>
                </a:moveTo>
                <a:lnTo>
                  <a:pt x="726809" y="0"/>
                </a:lnTo>
                <a:lnTo>
                  <a:pt x="726809" y="726808"/>
                </a:lnTo>
                <a:lnTo>
                  <a:pt x="0" y="726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703850" y="2224176"/>
            <a:ext cx="7555450" cy="7034124"/>
            <a:chOff x="0" y="0"/>
            <a:chExt cx="6350000" cy="59118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02" y="0"/>
              <a:ext cx="6348428" cy="5911850"/>
            </a:xfrm>
            <a:custGeom>
              <a:avLst/>
              <a:gdLst/>
              <a:ahLst/>
              <a:cxnLst/>
              <a:rect r="r" b="b" t="t" l="l"/>
              <a:pathLst>
                <a:path h="5911850" w="6348428">
                  <a:moveTo>
                    <a:pt x="1146508" y="402590"/>
                  </a:moveTo>
                  <a:lnTo>
                    <a:pt x="108918" y="2192020"/>
                  </a:lnTo>
                  <a:cubicBezTo>
                    <a:pt x="-68882" y="2498090"/>
                    <a:pt x="-25702" y="2884170"/>
                    <a:pt x="214328" y="3144520"/>
                  </a:cubicBezTo>
                  <a:lnTo>
                    <a:pt x="2525728" y="5651500"/>
                  </a:lnTo>
                  <a:cubicBezTo>
                    <a:pt x="2678128" y="5817870"/>
                    <a:pt x="2894028" y="5911850"/>
                    <a:pt x="3118818" y="5911850"/>
                  </a:cubicBezTo>
                  <a:lnTo>
                    <a:pt x="5540708" y="5911850"/>
                  </a:lnTo>
                  <a:cubicBezTo>
                    <a:pt x="5986478" y="5911850"/>
                    <a:pt x="6348428" y="5549900"/>
                    <a:pt x="6348428" y="5104130"/>
                  </a:cubicBezTo>
                  <a:lnTo>
                    <a:pt x="6348428" y="1891030"/>
                  </a:lnTo>
                  <a:cubicBezTo>
                    <a:pt x="6348428" y="1724660"/>
                    <a:pt x="6297628" y="1562100"/>
                    <a:pt x="6201108" y="1426210"/>
                  </a:cubicBezTo>
                  <a:lnTo>
                    <a:pt x="5439108" y="342900"/>
                  </a:lnTo>
                  <a:cubicBezTo>
                    <a:pt x="5287978" y="128270"/>
                    <a:pt x="5041598" y="0"/>
                    <a:pt x="4778708" y="0"/>
                  </a:cubicBezTo>
                  <a:lnTo>
                    <a:pt x="1845008" y="0"/>
                  </a:lnTo>
                  <a:cubicBezTo>
                    <a:pt x="1556718" y="0"/>
                    <a:pt x="1290018" y="153670"/>
                    <a:pt x="1146508" y="40259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-39771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5886973" y="1042193"/>
            <a:ext cx="392115" cy="392115"/>
          </a:xfrm>
          <a:custGeom>
            <a:avLst/>
            <a:gdLst/>
            <a:ahLst/>
            <a:cxnLst/>
            <a:rect r="r" b="b" t="t" l="l"/>
            <a:pathLst>
              <a:path h="392115" w="392115">
                <a:moveTo>
                  <a:pt x="0" y="0"/>
                </a:moveTo>
                <a:lnTo>
                  <a:pt x="392114" y="0"/>
                </a:lnTo>
                <a:lnTo>
                  <a:pt x="392114" y="392114"/>
                </a:lnTo>
                <a:lnTo>
                  <a:pt x="0" y="3921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28700" y="4694650"/>
            <a:ext cx="8675150" cy="3042433"/>
            <a:chOff x="0" y="0"/>
            <a:chExt cx="1441468" cy="50553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41468" cy="505532"/>
            </a:xfrm>
            <a:custGeom>
              <a:avLst/>
              <a:gdLst/>
              <a:ahLst/>
              <a:cxnLst/>
              <a:rect r="r" b="b" t="t" l="l"/>
              <a:pathLst>
                <a:path h="505532" w="1441468">
                  <a:moveTo>
                    <a:pt x="1441468" y="45514"/>
                  </a:moveTo>
                  <a:lnTo>
                    <a:pt x="1441468" y="460018"/>
                  </a:lnTo>
                  <a:cubicBezTo>
                    <a:pt x="1441468" y="472089"/>
                    <a:pt x="1436673" y="483666"/>
                    <a:pt x="1428138" y="492201"/>
                  </a:cubicBezTo>
                  <a:cubicBezTo>
                    <a:pt x="1419602" y="500737"/>
                    <a:pt x="1408026" y="505532"/>
                    <a:pt x="1395955" y="505532"/>
                  </a:cubicBezTo>
                  <a:lnTo>
                    <a:pt x="45514" y="505532"/>
                  </a:lnTo>
                  <a:cubicBezTo>
                    <a:pt x="33443" y="505532"/>
                    <a:pt x="21866" y="500737"/>
                    <a:pt x="13331" y="492201"/>
                  </a:cubicBezTo>
                  <a:cubicBezTo>
                    <a:pt x="4795" y="483666"/>
                    <a:pt x="0" y="472089"/>
                    <a:pt x="0" y="460018"/>
                  </a:cubicBezTo>
                  <a:lnTo>
                    <a:pt x="0" y="45514"/>
                  </a:lnTo>
                  <a:cubicBezTo>
                    <a:pt x="0" y="33443"/>
                    <a:pt x="4795" y="21866"/>
                    <a:pt x="13331" y="13331"/>
                  </a:cubicBezTo>
                  <a:cubicBezTo>
                    <a:pt x="21866" y="4795"/>
                    <a:pt x="33443" y="0"/>
                    <a:pt x="45514" y="0"/>
                  </a:cubicBezTo>
                  <a:lnTo>
                    <a:pt x="1395955" y="0"/>
                  </a:lnTo>
                  <a:cubicBezTo>
                    <a:pt x="1421091" y="0"/>
                    <a:pt x="1441468" y="20377"/>
                    <a:pt x="1441468" y="4551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1441468" cy="5055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172982" y="4925229"/>
            <a:ext cx="7571123" cy="2590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 spc="-4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Tema project uas kami adalah simple note app untuk local dan pokemon database menggunakan pokeapi untuk eksternal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 spc="-4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Penggunaan database menggunakan mysql dan postgresql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 spc="-4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Pengujian menggunakan postman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 spc="-4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Bahasa javascript dengan nodeJS untuk runtime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2134183" y="7922479"/>
            <a:ext cx="1238250" cy="3490793"/>
            <a:chOff x="0" y="0"/>
            <a:chExt cx="326123" cy="9193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6123" cy="919386"/>
            </a:xfrm>
            <a:custGeom>
              <a:avLst/>
              <a:gdLst/>
              <a:ahLst/>
              <a:cxnLst/>
              <a:rect r="r" b="b" t="t" l="l"/>
              <a:pathLst>
                <a:path h="919386" w="326123">
                  <a:moveTo>
                    <a:pt x="0" y="0"/>
                  </a:moveTo>
                  <a:lnTo>
                    <a:pt x="326123" y="0"/>
                  </a:lnTo>
                  <a:lnTo>
                    <a:pt x="326123" y="919386"/>
                  </a:lnTo>
                  <a:lnTo>
                    <a:pt x="0" y="919386"/>
                  </a:lnTo>
                  <a:close/>
                </a:path>
              </a:pathLst>
            </a:custGeom>
            <a:gradFill rotWithShape="true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326123" cy="947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886973" y="8852693"/>
            <a:ext cx="392115" cy="392115"/>
          </a:xfrm>
          <a:custGeom>
            <a:avLst/>
            <a:gdLst/>
            <a:ahLst/>
            <a:cxnLst/>
            <a:rect r="r" b="b" t="t" l="l"/>
            <a:pathLst>
              <a:path h="392115" w="392115">
                <a:moveTo>
                  <a:pt x="0" y="0"/>
                </a:moveTo>
                <a:lnTo>
                  <a:pt x="392114" y="0"/>
                </a:lnTo>
                <a:lnTo>
                  <a:pt x="392114" y="392114"/>
                </a:lnTo>
                <a:lnTo>
                  <a:pt x="0" y="39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144000" y="1042193"/>
            <a:ext cx="8115300" cy="3654992"/>
            <a:chOff x="0" y="0"/>
            <a:chExt cx="8459470" cy="381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459470" cy="3808730"/>
            </a:xfrm>
            <a:custGeom>
              <a:avLst/>
              <a:gdLst/>
              <a:ahLst/>
              <a:cxnLst/>
              <a:rect r="r" b="b" t="t" l="l"/>
              <a:pathLst>
                <a:path h="3808730" w="8459470">
                  <a:moveTo>
                    <a:pt x="458470" y="0"/>
                  </a:moveTo>
                  <a:lnTo>
                    <a:pt x="8001000" y="0"/>
                  </a:lnTo>
                  <a:cubicBezTo>
                    <a:pt x="8255000" y="0"/>
                    <a:pt x="8459470" y="205740"/>
                    <a:pt x="8459470" y="458470"/>
                  </a:cubicBezTo>
                  <a:lnTo>
                    <a:pt x="8459470" y="2320290"/>
                  </a:lnTo>
                  <a:cubicBezTo>
                    <a:pt x="8459470" y="2451100"/>
                    <a:pt x="8403590" y="2576830"/>
                    <a:pt x="8304530" y="2663190"/>
                  </a:cubicBezTo>
                  <a:lnTo>
                    <a:pt x="7141210" y="3693160"/>
                  </a:lnTo>
                  <a:cubicBezTo>
                    <a:pt x="7057390" y="3768090"/>
                    <a:pt x="6949440" y="3808730"/>
                    <a:pt x="6836410" y="3808730"/>
                  </a:cubicBezTo>
                  <a:lnTo>
                    <a:pt x="3760470" y="3808730"/>
                  </a:lnTo>
                  <a:cubicBezTo>
                    <a:pt x="3506470" y="3808730"/>
                    <a:pt x="3302000" y="3602990"/>
                    <a:pt x="3302000" y="3350260"/>
                  </a:cubicBezTo>
                  <a:lnTo>
                    <a:pt x="3302000" y="3227070"/>
                  </a:lnTo>
                  <a:cubicBezTo>
                    <a:pt x="3302000" y="2973070"/>
                    <a:pt x="3096260" y="2768600"/>
                    <a:pt x="2843530" y="2768600"/>
                  </a:cubicBezTo>
                  <a:lnTo>
                    <a:pt x="458470" y="2768600"/>
                  </a:lnTo>
                  <a:cubicBezTo>
                    <a:pt x="205740" y="2768600"/>
                    <a:pt x="0" y="2562860"/>
                    <a:pt x="0" y="2310130"/>
                  </a:cubicBezTo>
                  <a:lnTo>
                    <a:pt x="0" y="458470"/>
                  </a:lnTo>
                  <a:cubicBezTo>
                    <a:pt x="0" y="205740"/>
                    <a:pt x="205740" y="0"/>
                    <a:pt x="45847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473" r="0" b="-47783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403585" y="5143500"/>
            <a:ext cx="6855715" cy="4114800"/>
            <a:chOff x="0" y="0"/>
            <a:chExt cx="6350000" cy="381127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3811270"/>
            </a:xfrm>
            <a:custGeom>
              <a:avLst/>
              <a:gdLst/>
              <a:ahLst/>
              <a:cxnLst/>
              <a:rect r="r" b="b" t="t" l="l"/>
              <a:pathLst>
                <a:path h="3811270" w="6350000">
                  <a:moveTo>
                    <a:pt x="1648460" y="0"/>
                  </a:moveTo>
                  <a:lnTo>
                    <a:pt x="5812790" y="0"/>
                  </a:lnTo>
                  <a:cubicBezTo>
                    <a:pt x="6109970" y="0"/>
                    <a:pt x="6350000" y="240030"/>
                    <a:pt x="6350000" y="537210"/>
                  </a:cubicBezTo>
                  <a:lnTo>
                    <a:pt x="6350000" y="2466340"/>
                  </a:lnTo>
                  <a:cubicBezTo>
                    <a:pt x="6350000" y="2763520"/>
                    <a:pt x="6109970" y="3003550"/>
                    <a:pt x="5812790" y="3003550"/>
                  </a:cubicBezTo>
                  <a:lnTo>
                    <a:pt x="4751070" y="3003550"/>
                  </a:lnTo>
                  <a:cubicBezTo>
                    <a:pt x="4587240" y="3003550"/>
                    <a:pt x="4431030" y="3078480"/>
                    <a:pt x="4329430" y="3208020"/>
                  </a:cubicBezTo>
                  <a:lnTo>
                    <a:pt x="4013200" y="3606800"/>
                  </a:lnTo>
                  <a:cubicBezTo>
                    <a:pt x="3911600" y="3735070"/>
                    <a:pt x="3756660" y="3811270"/>
                    <a:pt x="3591560" y="3811270"/>
                  </a:cubicBezTo>
                  <a:lnTo>
                    <a:pt x="537210" y="3811270"/>
                  </a:lnTo>
                  <a:cubicBezTo>
                    <a:pt x="240030" y="3811270"/>
                    <a:pt x="0" y="3571240"/>
                    <a:pt x="0" y="3274060"/>
                  </a:cubicBezTo>
                  <a:lnTo>
                    <a:pt x="0" y="1375410"/>
                  </a:lnTo>
                  <a:cubicBezTo>
                    <a:pt x="0" y="1206500"/>
                    <a:pt x="78740" y="1047750"/>
                    <a:pt x="213360" y="946150"/>
                  </a:cubicBezTo>
                  <a:lnTo>
                    <a:pt x="1324610" y="107950"/>
                  </a:lnTo>
                  <a:cubicBezTo>
                    <a:pt x="1417320" y="38100"/>
                    <a:pt x="1531620" y="0"/>
                    <a:pt x="164846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840" r="0" b="-10372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85850" y="1028700"/>
            <a:ext cx="7185031" cy="1255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2"/>
              </a:lnSpc>
            </a:pPr>
            <a:r>
              <a:rPr lang="en-US" sz="4135" i="true" spc="-82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TECH STACK, FRAMEWORK, DAN LIBRARY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28700" y="2869689"/>
            <a:ext cx="7242181" cy="4331211"/>
            <a:chOff x="0" y="0"/>
            <a:chExt cx="1203365" cy="71967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03365" cy="719676"/>
            </a:xfrm>
            <a:custGeom>
              <a:avLst/>
              <a:gdLst/>
              <a:ahLst/>
              <a:cxnLst/>
              <a:rect r="r" b="b" t="t" l="l"/>
              <a:pathLst>
                <a:path h="719676" w="1203365">
                  <a:moveTo>
                    <a:pt x="1203365" y="54519"/>
                  </a:moveTo>
                  <a:lnTo>
                    <a:pt x="1203365" y="665157"/>
                  </a:lnTo>
                  <a:cubicBezTo>
                    <a:pt x="1203365" y="695267"/>
                    <a:pt x="1178956" y="719676"/>
                    <a:pt x="1148846" y="719676"/>
                  </a:cubicBezTo>
                  <a:lnTo>
                    <a:pt x="54519" y="719676"/>
                  </a:lnTo>
                  <a:cubicBezTo>
                    <a:pt x="24409" y="719676"/>
                    <a:pt x="0" y="695267"/>
                    <a:pt x="0" y="665157"/>
                  </a:cubicBezTo>
                  <a:lnTo>
                    <a:pt x="0" y="54519"/>
                  </a:lnTo>
                  <a:cubicBezTo>
                    <a:pt x="0" y="24409"/>
                    <a:pt x="24409" y="0"/>
                    <a:pt x="54519" y="0"/>
                  </a:cubicBezTo>
                  <a:lnTo>
                    <a:pt x="1148846" y="0"/>
                  </a:lnTo>
                  <a:cubicBezTo>
                    <a:pt x="1178956" y="0"/>
                    <a:pt x="1203365" y="24409"/>
                    <a:pt x="1203365" y="54519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1203365" cy="7196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5400000">
            <a:off x="12238958" y="-1231046"/>
            <a:ext cx="1028700" cy="3490793"/>
            <a:chOff x="0" y="0"/>
            <a:chExt cx="270933" cy="91938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70933" cy="919386"/>
            </a:xfrm>
            <a:custGeom>
              <a:avLst/>
              <a:gdLst/>
              <a:ahLst/>
              <a:cxnLst/>
              <a:rect r="r" b="b" t="t" l="l"/>
              <a:pathLst>
                <a:path h="919386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919386"/>
                  </a:lnTo>
                  <a:lnTo>
                    <a:pt x="0" y="919386"/>
                  </a:lnTo>
                  <a:close/>
                </a:path>
              </a:pathLst>
            </a:custGeom>
            <a:gradFill rotWithShape="true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270933" cy="947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351749" y="3358894"/>
            <a:ext cx="4897417" cy="335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 spc="-4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Kami menggunakan:</a:t>
            </a:r>
          </a:p>
          <a:p>
            <a:pPr algn="l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 spc="-4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nodeJS </a:t>
            </a:r>
          </a:p>
          <a:p>
            <a:pPr algn="l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 spc="-4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expressJS</a:t>
            </a:r>
          </a:p>
          <a:p>
            <a:pPr algn="l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 spc="-4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Jsonwebtoken</a:t>
            </a:r>
          </a:p>
          <a:p>
            <a:pPr algn="l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 spc="-4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Bcrypt</a:t>
            </a:r>
          </a:p>
          <a:p>
            <a:pPr algn="l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 spc="-4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Pg dan mysql2 (database)</a:t>
            </a:r>
          </a:p>
          <a:p>
            <a:pPr algn="l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 spc="-4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Morgan (logging)</a:t>
            </a:r>
          </a:p>
          <a:p>
            <a:pPr algn="l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 spc="-4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Swagger (documentation)</a:t>
            </a:r>
          </a:p>
          <a:p>
            <a:pPr algn="l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 spc="-4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Uuid (uuid generator)</a:t>
            </a:r>
          </a:p>
          <a:p>
            <a:pPr algn="l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 spc="-4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dotenv</a:t>
            </a:r>
          </a:p>
          <a:p>
            <a:pPr algn="l">
              <a:lnSpc>
                <a:spcPts val="2400"/>
              </a:lnSpc>
            </a:pP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9144000" y="3971015"/>
            <a:ext cx="726809" cy="726809"/>
          </a:xfrm>
          <a:custGeom>
            <a:avLst/>
            <a:gdLst/>
            <a:ahLst/>
            <a:cxnLst/>
            <a:rect r="r" b="b" t="t" l="l"/>
            <a:pathLst>
              <a:path h="726809" w="726809">
                <a:moveTo>
                  <a:pt x="0" y="0"/>
                </a:moveTo>
                <a:lnTo>
                  <a:pt x="726809" y="0"/>
                </a:lnTo>
                <a:lnTo>
                  <a:pt x="726809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6994790"/>
            <a:ext cx="3298345" cy="2263510"/>
            <a:chOff x="0" y="0"/>
            <a:chExt cx="868700" cy="5961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68700" cy="596151"/>
            </a:xfrm>
            <a:custGeom>
              <a:avLst/>
              <a:gdLst/>
              <a:ahLst/>
              <a:cxnLst/>
              <a:rect r="r" b="b" t="t" l="l"/>
              <a:pathLst>
                <a:path h="596151" w="868700">
                  <a:moveTo>
                    <a:pt x="0" y="0"/>
                  </a:moveTo>
                  <a:lnTo>
                    <a:pt x="868700" y="0"/>
                  </a:lnTo>
                  <a:lnTo>
                    <a:pt x="868700" y="596151"/>
                  </a:lnTo>
                  <a:lnTo>
                    <a:pt x="0" y="596151"/>
                  </a:lnTo>
                  <a:close/>
                </a:path>
              </a:pathLst>
            </a:custGeom>
            <a:gradFill rotWithShape="true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868700" cy="6247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1042193"/>
            <a:ext cx="392115" cy="392115"/>
          </a:xfrm>
          <a:custGeom>
            <a:avLst/>
            <a:gdLst/>
            <a:ahLst/>
            <a:cxnLst/>
            <a:rect r="r" b="b" t="t" l="l"/>
            <a:pathLst>
              <a:path h="392115" w="392115">
                <a:moveTo>
                  <a:pt x="0" y="0"/>
                </a:moveTo>
                <a:lnTo>
                  <a:pt x="392115" y="0"/>
                </a:lnTo>
                <a:lnTo>
                  <a:pt x="392115" y="392114"/>
                </a:lnTo>
                <a:lnTo>
                  <a:pt x="0" y="39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93371" y="3631957"/>
            <a:ext cx="11301259" cy="3023087"/>
          </a:xfrm>
          <a:custGeom>
            <a:avLst/>
            <a:gdLst/>
            <a:ahLst/>
            <a:cxnLst/>
            <a:rect r="r" b="b" t="t" l="l"/>
            <a:pathLst>
              <a:path h="3023087" w="11301259">
                <a:moveTo>
                  <a:pt x="0" y="0"/>
                </a:moveTo>
                <a:lnTo>
                  <a:pt x="11301258" y="0"/>
                </a:lnTo>
                <a:lnTo>
                  <a:pt x="11301258" y="3023086"/>
                </a:lnTo>
                <a:lnTo>
                  <a:pt x="0" y="30230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03008" y="924415"/>
            <a:ext cx="2990674" cy="627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2"/>
              </a:lnSpc>
            </a:pPr>
            <a:r>
              <a:rPr lang="en-US" sz="4135" i="true" spc="-82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ERD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86973" y="1042193"/>
            <a:ext cx="392115" cy="392115"/>
          </a:xfrm>
          <a:custGeom>
            <a:avLst/>
            <a:gdLst/>
            <a:ahLst/>
            <a:cxnLst/>
            <a:rect r="r" b="b" t="t" l="l"/>
            <a:pathLst>
              <a:path h="392115" w="392115">
                <a:moveTo>
                  <a:pt x="0" y="0"/>
                </a:moveTo>
                <a:lnTo>
                  <a:pt x="392114" y="0"/>
                </a:lnTo>
                <a:lnTo>
                  <a:pt x="392114" y="392114"/>
                </a:lnTo>
                <a:lnTo>
                  <a:pt x="0" y="39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83030" y="7874223"/>
            <a:ext cx="726809" cy="726809"/>
          </a:xfrm>
          <a:custGeom>
            <a:avLst/>
            <a:gdLst/>
            <a:ahLst/>
            <a:cxnLst/>
            <a:rect r="r" b="b" t="t" l="l"/>
            <a:pathLst>
              <a:path h="726809" w="726809">
                <a:moveTo>
                  <a:pt x="0" y="0"/>
                </a:moveTo>
                <a:lnTo>
                  <a:pt x="726809" y="0"/>
                </a:lnTo>
                <a:lnTo>
                  <a:pt x="726809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49793"/>
            <a:ext cx="10398807" cy="1234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41"/>
              </a:lnSpc>
            </a:pPr>
            <a:r>
              <a:rPr lang="en-US" sz="9622" i="true" spc="-384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STRUKTUR DATABASE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667000"/>
            <a:ext cx="14123925" cy="6591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i="true" spc="-79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USERS</a:t>
            </a:r>
          </a:p>
          <a:p>
            <a:pPr algn="l">
              <a:lnSpc>
                <a:spcPts val="4799"/>
              </a:lnSpc>
            </a:pPr>
            <a:r>
              <a:rPr lang="en-US" sz="3999" i="true" spc="-79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ID: PRIMARY KEY UNTUK USERS</a:t>
            </a:r>
          </a:p>
          <a:p>
            <a:pPr algn="l">
              <a:lnSpc>
                <a:spcPts val="4799"/>
              </a:lnSpc>
            </a:pPr>
            <a:r>
              <a:rPr lang="en-US" sz="3999" i="true" spc="-79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USERNAME</a:t>
            </a:r>
          </a:p>
          <a:p>
            <a:pPr algn="l">
              <a:lnSpc>
                <a:spcPts val="4799"/>
              </a:lnSpc>
            </a:pPr>
            <a:r>
              <a:rPr lang="en-US" sz="3999" i="true" spc="-79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PASSWORD</a:t>
            </a:r>
          </a:p>
          <a:p>
            <a:pPr algn="l">
              <a:lnSpc>
                <a:spcPts val="4799"/>
              </a:lnSpc>
            </a:pPr>
            <a:r>
              <a:rPr lang="en-US" sz="3999" i="true" spc="-79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NOTES</a:t>
            </a:r>
          </a:p>
          <a:p>
            <a:pPr algn="l">
              <a:lnSpc>
                <a:spcPts val="4799"/>
              </a:lnSpc>
            </a:pPr>
            <a:r>
              <a:rPr lang="en-US" sz="3999" i="true" spc="-79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ID: PRIMARY KEY UNTUK NOTES</a:t>
            </a:r>
          </a:p>
          <a:p>
            <a:pPr algn="l">
              <a:lnSpc>
                <a:spcPts val="4799"/>
              </a:lnSpc>
            </a:pPr>
            <a:r>
              <a:rPr lang="en-US" sz="3999" i="true" spc="-79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TITLE: JUDUL NOTE</a:t>
            </a:r>
          </a:p>
          <a:p>
            <a:pPr algn="l">
              <a:lnSpc>
                <a:spcPts val="4799"/>
              </a:lnSpc>
            </a:pPr>
            <a:r>
              <a:rPr lang="en-US" sz="3999" i="true" spc="-79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CONTENT: ISI NOTE</a:t>
            </a:r>
          </a:p>
          <a:p>
            <a:pPr algn="l">
              <a:lnSpc>
                <a:spcPts val="4799"/>
              </a:lnSpc>
            </a:pPr>
            <a:r>
              <a:rPr lang="en-US" sz="3999" i="true" spc="-79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USER_ID: MENENTUKAN NOTE KEPUNYAAN USER MANA (FOREIGN KEY ONE TO MANY)</a:t>
            </a:r>
          </a:p>
          <a:p>
            <a:pPr algn="l">
              <a:lnSpc>
                <a:spcPts val="479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98224" y="1327725"/>
            <a:ext cx="707317" cy="707317"/>
          </a:xfrm>
          <a:custGeom>
            <a:avLst/>
            <a:gdLst/>
            <a:ahLst/>
            <a:cxnLst/>
            <a:rect r="r" b="b" t="t" l="l"/>
            <a:pathLst>
              <a:path h="707317" w="707317">
                <a:moveTo>
                  <a:pt x="0" y="0"/>
                </a:moveTo>
                <a:lnTo>
                  <a:pt x="707317" y="0"/>
                </a:lnTo>
                <a:lnTo>
                  <a:pt x="707317" y="707317"/>
                </a:lnTo>
                <a:lnTo>
                  <a:pt x="0" y="7073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10800000">
            <a:off x="14515654" y="6290232"/>
            <a:ext cx="3979774" cy="2968068"/>
            <a:chOff x="0" y="0"/>
            <a:chExt cx="1048171" cy="7817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48171" cy="781713"/>
            </a:xfrm>
            <a:custGeom>
              <a:avLst/>
              <a:gdLst/>
              <a:ahLst/>
              <a:cxnLst/>
              <a:rect r="r" b="b" t="t" l="l"/>
              <a:pathLst>
                <a:path h="781713" w="1048171">
                  <a:moveTo>
                    <a:pt x="0" y="0"/>
                  </a:moveTo>
                  <a:lnTo>
                    <a:pt x="1048171" y="0"/>
                  </a:lnTo>
                  <a:lnTo>
                    <a:pt x="1048171" y="781713"/>
                  </a:lnTo>
                  <a:lnTo>
                    <a:pt x="0" y="781713"/>
                  </a:lnTo>
                  <a:close/>
                </a:path>
              </a:pathLst>
            </a:custGeom>
            <a:gradFill rotWithShape="true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1048171" cy="8102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678262" y="2035042"/>
            <a:ext cx="4609847" cy="6937725"/>
          </a:xfrm>
          <a:custGeom>
            <a:avLst/>
            <a:gdLst/>
            <a:ahLst/>
            <a:cxnLst/>
            <a:rect r="r" b="b" t="t" l="l"/>
            <a:pathLst>
              <a:path h="6937725" w="4609847">
                <a:moveTo>
                  <a:pt x="0" y="0"/>
                </a:moveTo>
                <a:lnTo>
                  <a:pt x="4609847" y="0"/>
                </a:lnTo>
                <a:lnTo>
                  <a:pt x="4609847" y="6937725"/>
                </a:lnTo>
                <a:lnTo>
                  <a:pt x="0" y="69377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96" r="0" b="-79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19868" y="1527750"/>
            <a:ext cx="6843919" cy="1078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88"/>
              </a:lnSpc>
            </a:pPr>
            <a:r>
              <a:rPr lang="en-US" sz="8409" i="true" spc="-336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STRUKTUR KODE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59273" y="2992924"/>
            <a:ext cx="5741754" cy="548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000" spc="-40">
                <a:solidFill>
                  <a:srgbClr val="BCBEB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Controllers: modul utama untuk memproses request client</a:t>
            </a:r>
          </a:p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000" spc="-40">
                <a:solidFill>
                  <a:srgbClr val="BCBEB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Database: menginitialisasi koneksi ke database</a:t>
            </a:r>
          </a:p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000" spc="-40">
                <a:solidFill>
                  <a:srgbClr val="BCBEB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Logic: object untuk format user dan note (tidak terpakai)</a:t>
            </a:r>
          </a:p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000" spc="-40">
                <a:solidFill>
                  <a:srgbClr val="BCBEB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Middleware: error handling, dan respond handling</a:t>
            </a:r>
          </a:p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000" spc="-40">
                <a:solidFill>
                  <a:srgbClr val="BCBEB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Repository: modul yang akan menghandle request ke database</a:t>
            </a:r>
          </a:p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000" spc="-40">
                <a:solidFill>
                  <a:srgbClr val="BCBEB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Router: modul route utama</a:t>
            </a:r>
          </a:p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000" spc="-40">
                <a:solidFill>
                  <a:srgbClr val="BCBEB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Token: modul untuk generate dan verif token</a:t>
            </a:r>
          </a:p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000" spc="-40">
                <a:solidFill>
                  <a:srgbClr val="BCBEB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App.js: file utama</a:t>
            </a:r>
          </a:p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000" spc="-40">
                <a:solidFill>
                  <a:srgbClr val="BCBEB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Server.js: file yang mengatur server listen ke port berapa</a:t>
            </a:r>
          </a:p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000" spc="-40">
                <a:solidFill>
                  <a:srgbClr val="BCBEB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Swagger.js dan swagger.json: konfig swagger untuk dokumentasi</a:t>
            </a:r>
          </a:p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000" spc="-40">
                <a:solidFill>
                  <a:srgbClr val="BCBEB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.env</a:t>
            </a:r>
          </a:p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000" spc="-40">
                <a:solidFill>
                  <a:srgbClr val="BCBEB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Postgresql.sql dan mysql.sql: file konfig untuk membuat database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DAG_VY5IoBk</dc:identifier>
  <dcterms:modified xsi:type="dcterms:W3CDTF">2011-08-01T06:04:30Z</dcterms:modified>
  <cp:revision>1</cp:revision>
  <dc:title>Project UAS pemprograman berbasis platform</dc:title>
</cp:coreProperties>
</file>